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87" r:id="rId5"/>
    <p:sldId id="288" r:id="rId6"/>
    <p:sldId id="289" r:id="rId7"/>
    <p:sldId id="290" r:id="rId8"/>
    <p:sldId id="291" r:id="rId9"/>
    <p:sldId id="292" r:id="rId10"/>
    <p:sldId id="293" r:id="rId11"/>
    <p:sldId id="285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45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65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467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0752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863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7044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87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687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395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31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7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77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95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62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90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3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39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GB" smtClean="0"/>
              <a:t>02/04/2022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1563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B18AE86-52AB-467C-916F-5217E689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630" y="109296"/>
            <a:ext cx="8534400" cy="1507067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Inspector </a:t>
            </a:r>
            <a:r>
              <a:rPr lang="en-GB" b="1" dirty="0" err="1">
                <a:solidFill>
                  <a:srgbClr val="002060"/>
                </a:solidFill>
              </a:rPr>
              <a:t>goole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2EE48BC-614E-4580-BCBB-7C337012D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466" y="1286164"/>
            <a:ext cx="11617903" cy="5462540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 inspector introduces himself as Inspector Goole, a police officer who has come to investigate the background to a young woman's suicide.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1. The inspector interrupts the Birling family gathering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2. He establishes that they each did something cruel or unkind to the dead girl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3. He gradually takes control of the situation and, while being polite, refuses to acknowledge that any of them are superior to himself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4. He leaves them after making an impassioned speech about social justice.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He is a man of 'massiveness, solidarity and purposefulness'. This shows the inspector is an imposing figure.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 inspector intends to do things his way and likes to do things in an ordinary way. This allows J. B. Priestly to present the play as a 'chain of events': 'One person and one line of inquiry at a time. Otherwise there's a muddle.' 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He takes his responsibility seriously and shows the others haven't done so: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'It's my duty to ask questions' 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 inspector is presented as somehow extraordinary, more than human: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'He never seemed like an ordinary police inspector-' 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3745D-B425-4A13-A694-421770FB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921" y="81586"/>
            <a:ext cx="8534400" cy="1507067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Arthur birling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1E37B-005B-4A3B-88AB-6FF716C38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575" y="1360055"/>
            <a:ext cx="11719503" cy="5336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Arthur Birling is a successful businessman, who has been active in local politics, he has been lord mayor of Brumley and is the father of Eric and Shelia.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1. Mr Birling hosts a dinner to celebrate Sheila's engagement to Gerald Croft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2. </a:t>
            </a:r>
            <a:r>
              <a:rPr lang="en-GB" sz="1800" b="0" i="0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He declares that a man's responsibility is to only look after himself and his family.</a:t>
            </a:r>
            <a:r>
              <a:rPr lang="en-GB" sz="1800" b="0" i="0" strike="noStrike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u="none" strike="noStrike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3. Three years ago, he fired Eva Smith from his factory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4. He tries to intimidate the inspector, but also tries to protect himself and his family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5. He becomes increasingly concerned about a possible scandal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6. He's the only one who takes the final phone call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Mr Birling's size's helps to give him a threatening appearance: 'heavy-looking, rather portentous man' 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He thinks himself as a man who does well in business, and who doesn't let sentiment get in the way of whatever needs to be done success: 'a hard-headed practical man of businesses 'Yes, my dear, I know- I'm talking too much' He likes to air his views and is unaware that he tends to monopolise the conversation, suggesting he has a high opinion of his own importance.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He expects respect as he has been a member of the town council, lord mayor and a magistrate: 'I'm a public man' 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057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CC262-BE3D-4188-B630-FA4B968C5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703" y="146241"/>
            <a:ext cx="8534400" cy="1507067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Sybil birling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2D14D-FBEF-495D-863A-DFC6EA96E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703" y="1258454"/>
            <a:ext cx="11488594" cy="5453305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Mrs Birling is a prominent member of the Brumley women's charity organisation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1. Mrs Birling praises Gerald for his timing of presentation of the ring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2. She treats the inspector as an inferior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3. She is discussed when she leans that Daisy Renton was Gerald's mistress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4. She persuaded the charity not to help the pregnant girl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5. She blames the girl's death on the father of the child-who turns out to be her son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6. She claims she was the only one not to give in to the inspector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Mrs Birling us not a friendly person and rarely shows affection: 'a rather cold woman' She is 'her husband's social superior'. 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She doesn't like and doesn't expect people to disagree with her. She is used to be listened to and having her opinions accepted as right: 'Please don't contradict me like that.' 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Even though Gerald comes from a good family and meets with her approval as a future son-in-law, she cannot accept Gerald's offer: 'It's disgusting to me’. 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She is one of the of the powerful and respected members of the group which runs the charity, and is able to influence the decisions it makes: 'the most prominent member of the committee' 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680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2304-9489-4BFD-BA7A-6C58CA5CD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158" y="127769"/>
            <a:ext cx="8534400" cy="1507067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Sheila birling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2BBD6-1D29-4CE3-94C8-88FDA128E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284" y="1350818"/>
            <a:ext cx="11682557" cy="5299364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Sheila is the daughter of Mr and Mrs Birling and is also engaged to Gerald Croft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1. Sheila shows genuine emotion when she hears the young woman has died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2. She was responsible for making the girl loss her job at the dress shop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3. She realises the inspector is not someone who can be lied to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4. After hearing about his affair, she breaks off the engagement to Gerald.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5. She reveals that Eric drinks too much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6. She understands that the family's experience that night meant to make them improve the way they treat others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Shelia feels shock at the death of the young woman. 'Oh-how horrible! Was it an accident?' She is naive to suggest that the girl could drink disinfectant 'by accident'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Although </a:t>
            </a:r>
            <a:r>
              <a:rPr lang="en-GB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bitter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 about Gerald's relationship with Daisy Renton, her curiosity needs to be satisfied and she is strong enough to hear the whole story: 'I wouldn't miss it for the worlds' 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She is prepared to take responsibility for what she has done: 'I had her turned out of a job' 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Shelia clearly believes that it doesn't matter whether the inspector is a real police officer or not: 'it's you two who are being childish-trying not to face the facts' Her parents are more worried about a scandal while Shelia is concerned that they all harmed someone.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025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F5573-6DA0-43CC-92C8-7D87979DE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594" y="146241"/>
            <a:ext cx="8534400" cy="1507067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Eric Birling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E5A99-39AF-4327-93EB-37AC33511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702" y="1184564"/>
            <a:ext cx="11683279" cy="5437909"/>
          </a:xfrm>
        </p:spPr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Eric is Shelia's brother. He is employed in his father’s business, drinks more than good for him and is the father of Daisy Renton's unborn child.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1. Eric drinks too much at the family dinner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2. He met the girl in the bar at the palace theatre and made her pregnant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3. He stole money from his father's firm to give to the girl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4. He accuses his mother of killing her own unborn grandchild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5. He accepts his guilt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Mr Birling recognises Eric has had too much to drink and might say something he shouldn't: 'Just keep quiet, Eric and don't get excited' 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Eric has been to an expensive school and then university, but Mr Birling feels he knows more about life than his son: 'That something this public-school-and varsity life you've had doesn't seem to teach you' 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We know that Eric does get drunk, and that the opposite of what his mother says is true: 'Beside, you're not the type-you don't get drunk-' 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Mr Birling thinks that being the boss's son Eric has an easy life: 'Your trouble is - you've been spoilt' 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334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0C3A8-AE31-4E41-BFF5-6E395356F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576" y="164714"/>
            <a:ext cx="8534400" cy="1507067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Gerald Croft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EE624-1C57-417D-ADA5-B16702DE2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502" y="1332346"/>
            <a:ext cx="11230697" cy="5360940"/>
          </a:xfrm>
        </p:spPr>
        <p:txBody>
          <a:bodyPr>
            <a:normAutofit fontScale="92500"/>
          </a:bodyPr>
          <a:lstStyle/>
          <a:p>
            <a:pPr marL="0" indent="0" algn="l" rtl="0" fontAlgn="base">
              <a:buNone/>
            </a:pP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Gerald is the son of a wealthy industrialist and businesses rivals of Mr Birling, and he has just become engaged to Sheila.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1. Gerald gives Sheila an engagement ring during the dinner party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2. He agrees Mr Birling about the way businesses should be run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3. He rescued Daisy Renton from drunken Alderman </a:t>
            </a:r>
            <a:r>
              <a:rPr lang="en-GB" sz="18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Meggarty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4. He kept Daisy as a mistress for six months, then broke off their relationship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5. He found out that the police sergeant had never heard of an inspector Goole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6. He telephones the infirmary and learns that no girl had died that day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Gerald gets on easily with people, is self-confident and assured, and looks as if he knows a lot about life: 'easy, well-bred young man-about-town' 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He has a sense of what to do and when to do it, and he clearly has the approval of Mrs Birling: 'That was clever of you Gerald' 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Mr Birling sees Gerald as being like himself- a determined man of businesses; he sees the engagement as bringing two family businesses together: 'You're just the kind of son-in-law I always wanted'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Gerald has been hiding his feelings, like an English man is expected to. Deep down he is saddened by the girl’s death and has a strong feeling of responsibly for what happened: 'I'm rather more-upset-by this business than I probably appear to be'. Unfortunately, it doesn’t change his attitude or behaviour in the long-term.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8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D6A6A-297A-480B-A689-5C7BC6943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466" y="90822"/>
            <a:ext cx="8534400" cy="1507067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Eva smith / daisy </a:t>
            </a:r>
            <a:r>
              <a:rPr lang="en-GB" b="1" dirty="0" err="1">
                <a:solidFill>
                  <a:srgbClr val="002060"/>
                </a:solidFill>
              </a:rPr>
              <a:t>renton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64C81-E3FA-4764-B429-DD8E9C277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248" y="1286164"/>
            <a:ext cx="11202988" cy="5234709"/>
          </a:xfrm>
        </p:spPr>
        <p:txBody>
          <a:bodyPr>
            <a:normAutofit fontScale="92500"/>
          </a:bodyPr>
          <a:lstStyle/>
          <a:p>
            <a:pPr marL="0" indent="0" algn="l" rtl="0" fontAlgn="base">
              <a:buNone/>
            </a:pP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These are the two names by which the girl who suffered at the hands of the Birling family and Gerald was known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1. Mr Birling sacked her from his factory for leading a strike for better pay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2. She was sacked from a </a:t>
            </a:r>
            <a:r>
              <a:rPr lang="en-GB" sz="1800" b="0" i="0" u="none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dress shop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 when Sheila unjustly complained about her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3. She became Gerald Croft's mistress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4. She was made pregnant by Eric Birling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5. She applied to a charity for help, but Mr Birling refused to help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6. She committed suicide by swallowing disinfectant.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Mr Birling had a good opinion of her. Being bred in the country made her naive, less worldly-wise than a city girl: 'a lively good-looking girl-country bred' and a 'good worker too' As a good worker she was potential as a 'leading operator'.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  <a:t> </a:t>
            </a:r>
            <a:br>
              <a:rPr lang="en-GB" sz="1800" b="0" i="0" dirty="0">
                <a:solidFill>
                  <a:srgbClr val="002060"/>
                </a:solidFill>
                <a:effectLst/>
                <a:latin typeface="WordVisiCarriageReturn_MSFontService"/>
              </a:rPr>
            </a:br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She had spoken for others in the strike, showing leadership qualities against Mr Birling and he didn't like that: 'She'd had a lot to say-far too much-so she had to go' Shelia judged the girl by her appearance and she didn't think about the difficulties the girl might face in getting another job: 'She was very pretty and looked as if she could take care of herself' 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The words sound innocent, but the 'something else' was meeting men in a place used by prostitutes: 'Now she had to try something else' 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34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3C84-ACE8-49BF-98B8-5BF772D06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479" y="27134"/>
            <a:ext cx="4590153" cy="468981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solidFill>
                  <a:srgbClr val="002060"/>
                </a:solidFill>
              </a:rPr>
              <a:t>Character’s arcs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7A4AE-57FC-4586-83D2-EC6C16BD1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831" y="369454"/>
            <a:ext cx="2637053" cy="183833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MR  BIRLING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051E04-3D10-44DF-8184-83B75D6EDF6F}"/>
              </a:ext>
            </a:extLst>
          </p:cNvPr>
          <p:cNvSpPr txBox="1"/>
          <p:nvPr/>
        </p:nvSpPr>
        <p:spPr>
          <a:xfrm>
            <a:off x="154533" y="611134"/>
            <a:ext cx="3080084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Start: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Proud, boastful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b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Gloating about his possible knighthood “There’s a fair chance that I may find myself into the next honours list.”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E820A1-2E90-409A-961F-B7F1831BA6F6}"/>
              </a:ext>
            </a:extLst>
          </p:cNvPr>
          <p:cNvSpPr txBox="1"/>
          <p:nvPr/>
        </p:nvSpPr>
        <p:spPr>
          <a:xfrm>
            <a:off x="61190" y="2641272"/>
            <a:ext cx="3080084" cy="1477328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Middle: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Defensive, selfish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“I don’t like your tone nor the way you’re handling this enquiry”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2A1158-3FD3-4CAB-AD46-0BB56826484C}"/>
              </a:ext>
            </a:extLst>
          </p:cNvPr>
          <p:cNvSpPr txBox="1"/>
          <p:nvPr/>
        </p:nvSpPr>
        <p:spPr>
          <a:xfrm>
            <a:off x="82646" y="4171637"/>
            <a:ext cx="3245377" cy="2585323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End: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Dismissive, Self-centred, relieved, in denial, shook, stubborn, embarrassed, paranoid, disappointed, rattled, unchanged.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“(jovially) But the whole thing’s different now”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728A279-369E-4BCF-984A-D78C8FDD567A}"/>
              </a:ext>
            </a:extLst>
          </p:cNvPr>
          <p:cNvSpPr txBox="1">
            <a:spLocks/>
          </p:cNvSpPr>
          <p:nvPr/>
        </p:nvSpPr>
        <p:spPr>
          <a:xfrm>
            <a:off x="4714028" y="448923"/>
            <a:ext cx="2637054" cy="5762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MRS Sybil birling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5B429B-277E-488A-BA09-9DF0F0067768}"/>
              </a:ext>
            </a:extLst>
          </p:cNvPr>
          <p:cNvSpPr txBox="1"/>
          <p:nvPr/>
        </p:nvSpPr>
        <p:spPr>
          <a:xfrm>
            <a:off x="4386433" y="885884"/>
            <a:ext cx="3375375" cy="14773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Start: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Snobby,  boastful, strict, arrogant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berating Birling for congratulating the cook in front of Gerald.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CE00B1-67DD-421F-840C-3C6819ACBC28}"/>
              </a:ext>
            </a:extLst>
          </p:cNvPr>
          <p:cNvSpPr txBox="1"/>
          <p:nvPr/>
        </p:nvSpPr>
        <p:spPr>
          <a:xfrm>
            <a:off x="4516433" y="2476503"/>
            <a:ext cx="3245376" cy="2308324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Middle: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Dismissive, protective, defensive, in denial, aggressive,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“If you think you can bring any pressure to bear on me, Inspector, you’re quite mistaken”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388C9C-E1FD-4B88-8405-4B4A5186A7D5}"/>
              </a:ext>
            </a:extLst>
          </p:cNvPr>
          <p:cNvSpPr txBox="1"/>
          <p:nvPr/>
        </p:nvSpPr>
        <p:spPr>
          <a:xfrm>
            <a:off x="4520590" y="4933657"/>
            <a:ext cx="3159136" cy="175432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End: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Uncaring, perturbed, unsettled, relieved, disappointed.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They’re over-tired. In the morning they’ll be as amused as we are.”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85ED38-6AD6-4BA8-A8B8-789F3AE5E00F}"/>
              </a:ext>
            </a:extLst>
          </p:cNvPr>
          <p:cNvSpPr txBox="1">
            <a:spLocks/>
          </p:cNvSpPr>
          <p:nvPr/>
        </p:nvSpPr>
        <p:spPr>
          <a:xfrm>
            <a:off x="9653186" y="90365"/>
            <a:ext cx="2456168" cy="5762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Sheila birling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7E778F-E118-49EC-8DA7-08D3D5C5A8B6}"/>
              </a:ext>
            </a:extLst>
          </p:cNvPr>
          <p:cNvSpPr txBox="1"/>
          <p:nvPr/>
        </p:nvSpPr>
        <p:spPr>
          <a:xfrm>
            <a:off x="9119937" y="553288"/>
            <a:ext cx="2989417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Start: </a:t>
            </a: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Materialistic, bubbly, stuck-up, Naive, childish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r>
              <a:rPr kumimoji="0" lang="en-GB" sz="16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“Oh – it’s wonderful! Look – Mummy – isn’t it a beauty?”</a:t>
            </a:r>
            <a:endParaRPr kumimoji="0" lang="en-GB" sz="16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3C5DAA-2F67-4186-9187-9F1658E17424}"/>
              </a:ext>
            </a:extLst>
          </p:cNvPr>
          <p:cNvSpPr txBox="1"/>
          <p:nvPr/>
        </p:nvSpPr>
        <p:spPr>
          <a:xfrm>
            <a:off x="8950218" y="2318909"/>
            <a:ext cx="3159136" cy="1754326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Middle: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Guilt-ridden, remorseful, feisty, curious, assertive, cynical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“No, he’s giving us the rope – so that we’ll hang ourselves” </a:t>
            </a:r>
            <a:r>
              <a:rPr kumimoji="0" lang="en-GB" sz="1800" b="1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8D67FC-35BE-4DD4-8234-D9CC83B5D01F}"/>
              </a:ext>
            </a:extLst>
          </p:cNvPr>
          <p:cNvSpPr txBox="1"/>
          <p:nvPr/>
        </p:nvSpPr>
        <p:spPr>
          <a:xfrm>
            <a:off x="8518358" y="4379495"/>
            <a:ext cx="3504757" cy="1754326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End: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Reflective, Mature, regretful, insightful,  Enlightened.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“You’re pretending everything’s just as it was before.”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986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E3C84-ACE8-49BF-98B8-5BF772D06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7479" y="27134"/>
            <a:ext cx="4590153" cy="468981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solidFill>
                  <a:srgbClr val="002060"/>
                </a:solidFill>
              </a:rPr>
              <a:t>Character’s arcs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7A4AE-57FC-4586-83D2-EC6C16BD1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098" y="0"/>
            <a:ext cx="2016092" cy="499680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Eric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051E04-3D10-44DF-8184-83B75D6EDF6F}"/>
              </a:ext>
            </a:extLst>
          </p:cNvPr>
          <p:cNvSpPr txBox="1"/>
          <p:nvPr/>
        </p:nvSpPr>
        <p:spPr>
          <a:xfrm>
            <a:off x="82646" y="443176"/>
            <a:ext cx="3080084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Start: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Embarrassed, awkward,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(Eric suddenly guffaws. His parents look at him)</a:t>
            </a:r>
            <a:b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E820A1-2E90-409A-961F-B7F1831BA6F6}"/>
              </a:ext>
            </a:extLst>
          </p:cNvPr>
          <p:cNvSpPr txBox="1"/>
          <p:nvPr/>
        </p:nvSpPr>
        <p:spPr>
          <a:xfrm>
            <a:off x="61190" y="2641272"/>
            <a:ext cx="3080084" cy="1477328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Middle: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Distressed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He is absent for the whole of act two after hearing about the death of Eva.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2A1158-3FD3-4CAB-AD46-0BB56826484C}"/>
              </a:ext>
            </a:extLst>
          </p:cNvPr>
          <p:cNvSpPr txBox="1"/>
          <p:nvPr/>
        </p:nvSpPr>
        <p:spPr>
          <a:xfrm>
            <a:off x="82646" y="4702660"/>
            <a:ext cx="3245377" cy="1477328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End: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Responsible, guilty, sullen </a:t>
            </a:r>
            <a:b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</a:b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“I don’t give a damn now whether I stay here or not.”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728A279-369E-4BCF-984A-D78C8FDD567A}"/>
              </a:ext>
            </a:extLst>
          </p:cNvPr>
          <p:cNvSpPr txBox="1">
            <a:spLocks/>
          </p:cNvSpPr>
          <p:nvPr/>
        </p:nvSpPr>
        <p:spPr>
          <a:xfrm>
            <a:off x="4714028" y="448923"/>
            <a:ext cx="2637054" cy="57626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Gerald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5B429B-277E-488A-BA09-9DF0F0067768}"/>
              </a:ext>
            </a:extLst>
          </p:cNvPr>
          <p:cNvSpPr txBox="1"/>
          <p:nvPr/>
        </p:nvSpPr>
        <p:spPr>
          <a:xfrm>
            <a:off x="4048753" y="937879"/>
            <a:ext cx="3375375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Start: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Respectful, affluent, mannered, traditional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“I believe you are right, Sir.”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CE00B1-67DD-421F-840C-3C6819ACBC28}"/>
              </a:ext>
            </a:extLst>
          </p:cNvPr>
          <p:cNvSpPr txBox="1"/>
          <p:nvPr/>
        </p:nvSpPr>
        <p:spPr>
          <a:xfrm>
            <a:off x="3975706" y="2440503"/>
            <a:ext cx="3375376" cy="2585323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Middle: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Dishonest, hypocrite,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The inspector asks Gerald: “You think young women ought to be protected against unpleasant and disturbing things?” Gerald replies “yes”, however he treated Eva poorly.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388C9C-E1FD-4B88-8405-4B4A5186A7D5}"/>
              </a:ext>
            </a:extLst>
          </p:cNvPr>
          <p:cNvSpPr txBox="1"/>
          <p:nvPr/>
        </p:nvSpPr>
        <p:spPr>
          <a:xfrm>
            <a:off x="4048753" y="5257368"/>
            <a:ext cx="3159136" cy="92333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End: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Denial, desperate,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“Everything’s alright now Sheila”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85ED38-6AD6-4BA8-A8B8-789F3AE5E00F}"/>
              </a:ext>
            </a:extLst>
          </p:cNvPr>
          <p:cNvSpPr txBox="1">
            <a:spLocks/>
          </p:cNvSpPr>
          <p:nvPr/>
        </p:nvSpPr>
        <p:spPr>
          <a:xfrm>
            <a:off x="9566947" y="27134"/>
            <a:ext cx="2456168" cy="57626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all" spc="0" normalizeH="0" baseline="0" noProof="0" dirty="0">
                <a:ln w="3175" cmpd="sng"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The Inspector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7E778F-E118-49EC-8DA7-08D3D5C5A8B6}"/>
              </a:ext>
            </a:extLst>
          </p:cNvPr>
          <p:cNvSpPr txBox="1"/>
          <p:nvPr/>
        </p:nvSpPr>
        <p:spPr>
          <a:xfrm>
            <a:off x="9119937" y="553288"/>
            <a:ext cx="2989417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Start: </a:t>
            </a: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Purposeful, systematic,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r>
              <a:rPr kumimoji="0" lang="en-GB" sz="16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“It’s my duty to ask questions”</a:t>
            </a:r>
            <a:endParaRPr kumimoji="0" lang="en-GB" sz="16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3C5DAA-2F67-4186-9187-9F1658E17424}"/>
              </a:ext>
            </a:extLst>
          </p:cNvPr>
          <p:cNvSpPr txBox="1"/>
          <p:nvPr/>
        </p:nvSpPr>
        <p:spPr>
          <a:xfrm>
            <a:off x="8950218" y="2318909"/>
            <a:ext cx="3159136" cy="1477328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Middle: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Assertive, authoritative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: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“Public men, Mr Birling, have responsibilities as well as privileges”</a:t>
            </a:r>
            <a:endParaRPr kumimoji="0" lang="en-GB" sz="1800" b="1" i="1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8D67FC-35BE-4DD4-8234-D9CC83B5D01F}"/>
              </a:ext>
            </a:extLst>
          </p:cNvPr>
          <p:cNvSpPr txBox="1"/>
          <p:nvPr/>
        </p:nvSpPr>
        <p:spPr>
          <a:xfrm>
            <a:off x="8518358" y="4379495"/>
            <a:ext cx="3504757" cy="923330"/>
          </a:xfrm>
          <a:prstGeom prst="rect">
            <a:avLst/>
          </a:prstGeom>
          <a:solidFill>
            <a:srgbClr val="FFCC99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End: 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Accusing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,  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Evidence: </a:t>
            </a:r>
            <a:r>
              <a:rPr kumimoji="0" lang="en-GB" sz="1800" b="0" i="1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“We are responsible for each other”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62098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D63FA7A634D04B83A375AA7B5E3740" ma:contentTypeVersion="13" ma:contentTypeDescription="Create a new document." ma:contentTypeScope="" ma:versionID="e64bd76065461d9295a807f6e1096dc0">
  <xsd:schema xmlns:xsd="http://www.w3.org/2001/XMLSchema" xmlns:xs="http://www.w3.org/2001/XMLSchema" xmlns:p="http://schemas.microsoft.com/office/2006/metadata/properties" xmlns:ns2="f9dab269-36c8-4bb3-92c7-c5e079585c61" xmlns:ns3="6368a100-3001-4116-8c91-83c964bbf5ac" targetNamespace="http://schemas.microsoft.com/office/2006/metadata/properties" ma:root="true" ma:fieldsID="8e74334c737edb807baeb922ba6d11e6" ns2:_="" ns3:_="">
    <xsd:import namespace="f9dab269-36c8-4bb3-92c7-c5e079585c61"/>
    <xsd:import namespace="6368a100-3001-4116-8c91-83c964bbf5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ab269-36c8-4bb3-92c7-c5e079585c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8a100-3001-4116-8c91-83c964bbf5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6E62C1C-07C6-4CE8-8C37-094F2992A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dab269-36c8-4bb3-92c7-c5e079585c61"/>
    <ds:schemaRef ds:uri="6368a100-3001-4116-8c91-83c964bbf5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6D6532-E90C-46A7-BCE4-0B35C6A918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CA144C-E648-4F69-8121-3513892193F6}">
  <ds:schemaRefs>
    <ds:schemaRef ds:uri="http://www.w3.org/XML/1998/namespace"/>
    <ds:schemaRef ds:uri="http://schemas.microsoft.com/office/2006/documentManagement/types"/>
    <ds:schemaRef ds:uri="f9dab269-36c8-4bb3-92c7-c5e079585c61"/>
    <ds:schemaRef ds:uri="http://purl.org/dc/elements/1.1/"/>
    <ds:schemaRef ds:uri="http://schemas.microsoft.com/office/infopath/2007/PartnerControls"/>
    <ds:schemaRef ds:uri="6368a100-3001-4116-8c91-83c964bbf5ac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2163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Segoe UI</vt:lpstr>
      <vt:lpstr>Wingdings 3</vt:lpstr>
      <vt:lpstr>WordVisiCarriageReturn_MSFontService</vt:lpstr>
      <vt:lpstr>Slice</vt:lpstr>
      <vt:lpstr>Inspector goole</vt:lpstr>
      <vt:lpstr>Arthur birling</vt:lpstr>
      <vt:lpstr>Sybil birling</vt:lpstr>
      <vt:lpstr>Sheila birling</vt:lpstr>
      <vt:lpstr>Eric Birling</vt:lpstr>
      <vt:lpstr>Gerald Croft</vt:lpstr>
      <vt:lpstr>Eva smith / daisy renton</vt:lpstr>
      <vt:lpstr>Character’s arcs</vt:lpstr>
      <vt:lpstr>Character’s arcs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Inspector goole</dc:title>
  <dc:creator>L Roberts</dc:creator>
  <cp:lastModifiedBy>L Roberts</cp:lastModifiedBy>
  <cp:revision>1</cp:revision>
  <dcterms:created xsi:type="dcterms:W3CDTF">2022-04-02T20:59:49Z</dcterms:created>
  <dcterms:modified xsi:type="dcterms:W3CDTF">2022-04-02T21:10:25Z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0x01010057D63FA7A634D04B83A375AA7B5E3740</vt:lpwstr>
  </property>
</Properties>
</file>