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17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4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4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60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0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2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6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38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8EDA7-6048-43D9-897B-014CE032CC50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83FA5E-D0DA-48D8-89EA-BB24EC941D1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7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70EA-B09A-4E22-8672-208F3BFB10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Beliefs and Values at Okehampton College.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A342B-8FDE-444A-AC4C-7652893357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Primary school transition lesson: June 2020.</a:t>
            </a:r>
          </a:p>
        </p:txBody>
      </p:sp>
    </p:spTree>
    <p:extLst>
      <p:ext uri="{BB962C8B-B14F-4D97-AF65-F5344CB8AC3E}">
        <p14:creationId xmlns:p14="http://schemas.microsoft.com/office/powerpoint/2010/main" val="133539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F168-A247-4C46-B939-A377905F8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Beliefs and Values?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26207-ADBA-4457-A68D-7FF8E647C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 Okehampton College, Beliefs and Values [BV] is the name we use for the subject that you may have up to now called, RE or Religious Education.</a:t>
            </a:r>
          </a:p>
          <a:p>
            <a:r>
              <a:rPr lang="en-GB" dirty="0"/>
              <a:t>Everyone in Years 7 to 11 has ONE lesson of BV per week.</a:t>
            </a:r>
          </a:p>
          <a:p>
            <a:r>
              <a:rPr lang="en-GB" dirty="0"/>
              <a:t>All students follow the same course; which leads to a GCSE qualification in Religious Studies in Year 11.</a:t>
            </a:r>
          </a:p>
          <a:p>
            <a:r>
              <a:rPr lang="en-GB" dirty="0"/>
              <a:t>Our motto is, “We teach you how to think, not, what to think”.</a:t>
            </a:r>
          </a:p>
          <a:p>
            <a:endParaRPr lang="en-GB" dirty="0"/>
          </a:p>
          <a:p>
            <a:r>
              <a:rPr lang="en-GB" dirty="0"/>
              <a:t>TODAY: You are going to do some thinking … !</a:t>
            </a:r>
          </a:p>
        </p:txBody>
      </p:sp>
    </p:spTree>
    <p:extLst>
      <p:ext uri="{BB962C8B-B14F-4D97-AF65-F5344CB8AC3E}">
        <p14:creationId xmlns:p14="http://schemas.microsoft.com/office/powerpoint/2010/main" val="113559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A281-2839-466E-95CE-7DCDCC3A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STARTER: What do you think “religiousness” means?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D3E57-2C32-4F03-9E9E-3032A5AB5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first thoughts are …</a:t>
            </a:r>
          </a:p>
        </p:txBody>
      </p:sp>
    </p:spTree>
    <p:extLst>
      <p:ext uri="{BB962C8B-B14F-4D97-AF65-F5344CB8AC3E}">
        <p14:creationId xmlns:p14="http://schemas.microsoft.com/office/powerpoint/2010/main" val="41743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F3A2-9BE4-4C64-AB0B-B109BE40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Question: What do you think “religiousness” means?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6982AE5-0057-4FAD-A46A-FAB65D932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111688"/>
              </p:ext>
            </p:extLst>
          </p:nvPr>
        </p:nvGraphicFramePr>
        <p:xfrm>
          <a:off x="1096963" y="1846263"/>
          <a:ext cx="10058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73954737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626034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If you say someone is “religious”, what do you mean?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 marL="95794" marR="9579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If you say someone is “not religious”, what do you mean?</a:t>
                      </a:r>
                    </a:p>
                  </a:txBody>
                  <a:tcPr marL="95794" marR="95794"/>
                </a:tc>
                <a:extLst>
                  <a:ext uri="{0D108BD9-81ED-4DB2-BD59-A6C34878D82A}">
                    <a16:rowId xmlns:a16="http://schemas.microsoft.com/office/drawing/2014/main" val="1938610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 have you done in your RE lessons to help you understand what being “religious” means?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 marL="95794" marR="9579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have you done in your RE lessons to help you understand what being “not religious” means?</a:t>
                      </a:r>
                    </a:p>
                  </a:txBody>
                  <a:tcPr marL="95794" marR="95794"/>
                </a:tc>
                <a:extLst>
                  <a:ext uri="{0D108BD9-81ED-4DB2-BD59-A6C34878D82A}">
                    <a16:rowId xmlns:a16="http://schemas.microsoft.com/office/drawing/2014/main" val="3956633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AD3F-9BBE-4F2B-8E27-8365C5D4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TASK: What do you think “religiousness” means?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46EBC-3539-46D0-80D8-6C14268F7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Fill </a:t>
            </a:r>
            <a:r>
              <a:rPr lang="en-GB" dirty="0"/>
              <a:t>in the blank chart that you have been given. To start with it will probably help if you work with someone from your Primary School.</a:t>
            </a:r>
          </a:p>
          <a:p>
            <a:r>
              <a:rPr lang="en-GB" dirty="0"/>
              <a:t>Before you start, make sure that you understand what you are being asked to think about!</a:t>
            </a:r>
          </a:p>
          <a:p>
            <a:r>
              <a:rPr lang="en-GB" dirty="0"/>
              <a:t>You can use words and pictures to fill in your chart.</a:t>
            </a:r>
          </a:p>
          <a:p>
            <a:r>
              <a:rPr lang="en-GB" dirty="0"/>
              <a:t>When you have filled up your chart; turn and discuss what you have written with a pair from a different Primary School.</a:t>
            </a:r>
          </a:p>
          <a:p>
            <a:r>
              <a:rPr lang="en-GB" dirty="0"/>
              <a:t>Add new ideas to your/their charts.</a:t>
            </a:r>
          </a:p>
          <a:p>
            <a:r>
              <a:rPr lang="en-GB" dirty="0"/>
              <a:t>Be prepared at the activity to share your ideas with the full group.</a:t>
            </a:r>
          </a:p>
        </p:txBody>
      </p:sp>
    </p:spTree>
    <p:extLst>
      <p:ext uri="{BB962C8B-B14F-4D97-AF65-F5344CB8AC3E}">
        <p14:creationId xmlns:p14="http://schemas.microsoft.com/office/powerpoint/2010/main" val="80113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9E184-93F5-408E-856B-A85EE0E8B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 review: What do you </a:t>
            </a:r>
            <a:r>
              <a:rPr lang="en-GB" u="sng" dirty="0"/>
              <a:t>now</a:t>
            </a:r>
            <a:r>
              <a:rPr lang="en-GB" dirty="0"/>
              <a:t> think “religiousness” means?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D0196-B7D5-4FFC-8B6B-8292DD7B3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thoughts now are …</a:t>
            </a:r>
          </a:p>
        </p:txBody>
      </p:sp>
    </p:spTree>
    <p:extLst>
      <p:ext uri="{BB962C8B-B14F-4D97-AF65-F5344CB8AC3E}">
        <p14:creationId xmlns:p14="http://schemas.microsoft.com/office/powerpoint/2010/main" val="278499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5B66-19EA-485D-AB9A-2C2751B0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My BV Exit Ticket: What do I think “religiousness” means?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04DF-7027-463C-B581-A6B1E955D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 the Post It note that you have been given, write up to THREE bullet points about what you have thought about today. What is your point of view?</a:t>
            </a:r>
          </a:p>
          <a:p>
            <a:r>
              <a:rPr lang="en-GB" dirty="0"/>
              <a:t>Give your Post It note to your teacher before you leave OR stick it on the whiteboard.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 for your hard work today; we will see you in September!</a:t>
            </a:r>
          </a:p>
        </p:txBody>
      </p:sp>
    </p:spTree>
    <p:extLst>
      <p:ext uri="{BB962C8B-B14F-4D97-AF65-F5344CB8AC3E}">
        <p14:creationId xmlns:p14="http://schemas.microsoft.com/office/powerpoint/2010/main" val="73017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B88A193-F732-4F0F-875B-081D738B9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946544"/>
              </p:ext>
            </p:extLst>
          </p:nvPr>
        </p:nvGraphicFramePr>
        <p:xfrm>
          <a:off x="1763485" y="279918"/>
          <a:ext cx="8985380" cy="5850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690">
                  <a:extLst>
                    <a:ext uri="{9D8B030D-6E8A-4147-A177-3AD203B41FA5}">
                      <a16:colId xmlns:a16="http://schemas.microsoft.com/office/drawing/2014/main" val="764434934"/>
                    </a:ext>
                  </a:extLst>
                </a:gridCol>
                <a:gridCol w="4492690">
                  <a:extLst>
                    <a:ext uri="{9D8B030D-6E8A-4147-A177-3AD203B41FA5}">
                      <a16:colId xmlns:a16="http://schemas.microsoft.com/office/drawing/2014/main" val="2629768594"/>
                    </a:ext>
                  </a:extLst>
                </a:gridCol>
              </a:tblGrid>
              <a:tr h="2925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If you say someone is “religious”, what do you mean?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If you say someone is “not religious”, what do you mean?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465487"/>
                  </a:ext>
                </a:extLst>
              </a:tr>
              <a:tr h="2925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What have you done in your RE lessons to help you understand what being “religious” means?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What have you done in your RE lessons to help you understand what being “not religious” means?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5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1323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</TotalTime>
  <Words>488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Beliefs and Values at Okehampton College.</vt:lpstr>
      <vt:lpstr>What is Beliefs and Values?</vt:lpstr>
      <vt:lpstr>STARTER: What do you think “religiousness” means?</vt:lpstr>
      <vt:lpstr>Question: What do you think “religiousness” means?</vt:lpstr>
      <vt:lpstr>TASK: What do you think “religiousness” means?</vt:lpstr>
      <vt:lpstr>Question review: What do you now think “religiousness” means? </vt:lpstr>
      <vt:lpstr>My BV Exit Ticket: What do I think “religiousness” means?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Beliefs and Values at Okehampton College.</dc:title>
  <dc:creator>John Waddington</dc:creator>
  <cp:lastModifiedBy>ST Daniel White</cp:lastModifiedBy>
  <cp:revision>8</cp:revision>
  <dcterms:created xsi:type="dcterms:W3CDTF">2020-06-09T13:17:48Z</dcterms:created>
  <dcterms:modified xsi:type="dcterms:W3CDTF">2020-07-08T11:58:00Z</dcterms:modified>
</cp:coreProperties>
</file>